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302" r:id="rId3"/>
    <p:sldId id="280" r:id="rId4"/>
    <p:sldId id="275" r:id="rId5"/>
    <p:sldId id="299" r:id="rId6"/>
    <p:sldId id="305" r:id="rId7"/>
    <p:sldId id="292" r:id="rId8"/>
    <p:sldId id="281" r:id="rId9"/>
    <p:sldId id="291" r:id="rId10"/>
    <p:sldId id="308" r:id="rId11"/>
    <p:sldId id="309" r:id="rId12"/>
    <p:sldId id="282" r:id="rId13"/>
    <p:sldId id="287" r:id="rId14"/>
    <p:sldId id="284" r:id="rId15"/>
    <p:sldId id="286" r:id="rId16"/>
    <p:sldId id="289" r:id="rId17"/>
    <p:sldId id="288" r:id="rId18"/>
    <p:sldId id="290" r:id="rId19"/>
    <p:sldId id="293" r:id="rId20"/>
    <p:sldId id="294" r:id="rId21"/>
    <p:sldId id="295" r:id="rId22"/>
    <p:sldId id="277" r:id="rId23"/>
    <p:sldId id="303" r:id="rId24"/>
    <p:sldId id="279" r:id="rId25"/>
    <p:sldId id="304" r:id="rId26"/>
    <p:sldId id="296" r:id="rId27"/>
    <p:sldId id="297" r:id="rId28"/>
    <p:sldId id="283" r:id="rId29"/>
    <p:sldId id="268" r:id="rId30"/>
    <p:sldId id="269" r:id="rId31"/>
    <p:sldId id="266" r:id="rId32"/>
    <p:sldId id="298" r:id="rId33"/>
    <p:sldId id="300" r:id="rId34"/>
    <p:sldId id="301" r:id="rId35"/>
    <p:sldId id="285" r:id="rId36"/>
    <p:sldId id="267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F3DFBA"/>
    <a:srgbClr val="584C46"/>
    <a:srgbClr val="867A6C"/>
    <a:srgbClr val="A1978B"/>
    <a:srgbClr val="F08820"/>
    <a:srgbClr val="4F4F4F"/>
    <a:srgbClr val="F5B96D"/>
    <a:srgbClr val="F0CAB6"/>
    <a:srgbClr val="090C1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10735C-E88D-490F-B3C1-30B3BE73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2191106" y="2493820"/>
            <a:ext cx="29378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0" b="1" spc="-300" dirty="0" smtClean="0">
                <a:solidFill>
                  <a:srgbClr val="FF0000"/>
                </a:solidFill>
                <a:latin typeface="+mj-lt"/>
              </a:rPr>
              <a:t>3M</a:t>
            </a:r>
            <a:endParaRPr lang="ko-KR" altLang="en-US" sz="12000" b="1" spc="-3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5ADE8F7E-E602-454D-9005-3DC5C24B248D}"/>
              </a:ext>
            </a:extLst>
          </p:cNvPr>
          <p:cNvSpPr/>
          <p:nvPr/>
        </p:nvSpPr>
        <p:spPr>
          <a:xfrm>
            <a:off x="838200" y="2311400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045825" y="2743198"/>
            <a:ext cx="46717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+mj-lt"/>
              </a:rPr>
              <a:t>Science.</a:t>
            </a:r>
          </a:p>
          <a:p>
            <a:r>
              <a:rPr lang="en-US" altLang="ko-KR" sz="4000" dirty="0" smtClean="0">
                <a:latin typeface="+mj-lt"/>
              </a:rPr>
              <a:t>Applied to Life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964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err="1" smtClean="0">
                <a:solidFill>
                  <a:schemeClr val="bg1"/>
                </a:solidFill>
              </a:rPr>
              <a:t>Peresona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413109"/>
              </p:ext>
            </p:extLst>
          </p:nvPr>
        </p:nvGraphicFramePr>
        <p:xfrm>
          <a:off x="4289368" y="1432524"/>
          <a:ext cx="7664336" cy="49879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641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621792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Camila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545913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직업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학생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968420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캐릭터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평소에 외향적이고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열정적인 성격이고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꼼꼼하고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예쁘게 정돈되어 있는 걸 좋아함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069046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성격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꼼꼼함</a:t>
                      </a:r>
                      <a:r>
                        <a:rPr lang="en-US" altLang="ko-KR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/ </a:t>
                      </a: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외향적 </a:t>
                      </a:r>
                      <a:r>
                        <a:rPr lang="en-US" altLang="ko-KR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열정적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953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라이프스타일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학생인 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Camila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씨는 학교에서 배웠던 수업 내용들을 필기할 때 그 내용이 있는 페이지 빈 </a:t>
                      </a:r>
                      <a:r>
                        <a:rPr lang="ko-KR" altLang="en-US" sz="1400" spc="-150" dirty="0" err="1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공간에다가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필기했다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페이지에 있는 빈 공간에 필기를 하다가 필기할 공간이 부족하거나 공부한 내용이 잘 정돈되어 있지 않은 느낌을 들었다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그래서 공부한 내용이 시각적으로 꼼꼼하게 잘 정돈되어 보이는 필기구를 찾고 있다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en-US" altLang="ko-KR" sz="1400" spc="-150" dirty="0" smtClean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59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바라는 점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“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내가 정리한 수업 내용이 나중에 보아도 효과적으로 잘 정돈되어 보이도록 필기 공간이 넉넉하고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제품의 색깔이나 디자인이 </a:t>
                      </a:r>
                      <a:r>
                        <a:rPr lang="ko-KR" altLang="en-US" sz="1400" spc="-150" dirty="0" err="1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예뻤으면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좋겠어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”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3" y="1760843"/>
            <a:ext cx="3809524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620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err="1" smtClean="0">
                <a:solidFill>
                  <a:schemeClr val="bg1"/>
                </a:solidFill>
              </a:rPr>
              <a:t>Peresona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267815"/>
              </p:ext>
            </p:extLst>
          </p:nvPr>
        </p:nvGraphicFramePr>
        <p:xfrm>
          <a:off x="4289368" y="1432524"/>
          <a:ext cx="7664336" cy="49879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641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621792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David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545913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직업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의사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968420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캐릭터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평소에 차분하고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신중한 성격이고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항상 자기 일에 최선을 다함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069046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성격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열정적</a:t>
                      </a:r>
                      <a:r>
                        <a:rPr lang="en-US" altLang="ko-KR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/ </a:t>
                      </a: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차분함 </a:t>
                      </a:r>
                      <a:r>
                        <a:rPr lang="en-US" altLang="ko-KR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신중함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953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라이프스타일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의사인 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David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씨는 항상 최선을 다해 환자들의 증상을 진단해내려고 한다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하지만 요즘 병의 확장성이나 다양성이 늘어나고 있어 명확히 </a:t>
                      </a:r>
                      <a:r>
                        <a:rPr lang="ko-KR" altLang="en-US" sz="1400" spc="-150" dirty="0" err="1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진단내릴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수 있는 증상도 가끔가다가 있다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환자들에게 정확한 진단과 치료를 해주기 위해 기존의 의료기구보다 음향학적으로 퀄리티가 높고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ko-KR" altLang="en-US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사용하기 편리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한 의료 기구를 찾고 있다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59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바라는 점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“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내가 사용하는 제품이 환자들에게 정확한 진단과 치료를 할 수 있게끔 해주는 동시에 전문가들에게 검증을 받은 제품이었으면 좋겠어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.”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3" y="1760843"/>
            <a:ext cx="3809524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640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HY중고딕" panose="02030600000101010101" pitchFamily="18" charset="-127"/>
              </a:rPr>
              <a:t>Part 3,</a:t>
            </a:r>
            <a:endParaRPr lang="ko-KR" altLang="en-US" sz="2400" dirty="0">
              <a:solidFill>
                <a:schemeClr val="bg1"/>
              </a:solidFill>
              <a:ea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  <a:ea typeface="HY중고딕" panose="02030600000101010101" pitchFamily="18" charset="-127"/>
              </a:rPr>
              <a:t>Layout</a:t>
            </a:r>
            <a:endParaRPr lang="ko-KR" altLang="en-US" sz="2800" spc="-300" dirty="0">
              <a:solidFill>
                <a:schemeClr val="bg1"/>
              </a:solidFill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9759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5325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와이어 프레임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 smtClean="0">
                <a:solidFill>
                  <a:schemeClr val="bg1"/>
                </a:solidFill>
                <a:ea typeface="HY중고딕" panose="02030600000101010101" pitchFamily="18" charset="-127"/>
              </a:rPr>
              <a:t>Main Page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8" y="1845424"/>
            <a:ext cx="3716277" cy="44970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88" y="1808858"/>
            <a:ext cx="3738760" cy="45335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8" y="1808858"/>
            <a:ext cx="3574472" cy="43904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3618" y="1113905"/>
            <a:ext cx="2226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Desktop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48426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500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와이어 프레임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>
                <a:solidFill>
                  <a:schemeClr val="bg1"/>
                </a:solidFill>
                <a:ea typeface="HY중고딕" panose="02030600000101010101" pitchFamily="18" charset="-127"/>
              </a:rPr>
              <a:t>Main Page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416" y="1454759"/>
            <a:ext cx="1972827" cy="522849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7" y="1454759"/>
            <a:ext cx="2563267" cy="522849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885" y="1454759"/>
            <a:ext cx="2348357" cy="522849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883" y="1454759"/>
            <a:ext cx="2093381" cy="522849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905" y="2809701"/>
            <a:ext cx="2272186" cy="268767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2154" y="996179"/>
            <a:ext cx="69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48139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5042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와이어 프레임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>
                <a:solidFill>
                  <a:schemeClr val="bg1"/>
                </a:solidFill>
                <a:ea typeface="HY중고딕" panose="02030600000101010101" pitchFamily="18" charset="-127"/>
              </a:rPr>
              <a:t>Main Page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1" y="1506658"/>
            <a:ext cx="1551911" cy="51102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05" y="1512914"/>
            <a:ext cx="1401560" cy="51040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82" y="1506658"/>
            <a:ext cx="1733349" cy="51102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275" y="1506658"/>
            <a:ext cx="899090" cy="51102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958" y="1506658"/>
            <a:ext cx="811057" cy="51102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840" y="1506658"/>
            <a:ext cx="1089209" cy="51102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2771" y="104086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Phone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4093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5042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와이어 프레임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 smtClean="0">
                <a:solidFill>
                  <a:schemeClr val="bg1"/>
                </a:solidFill>
                <a:ea typeface="HY중고딕" panose="02030600000101010101" pitchFamily="18" charset="-127"/>
              </a:rPr>
              <a:t>Sub </a:t>
            </a:r>
            <a:r>
              <a:rPr lang="en-US" altLang="ko-KR" sz="3600" spc="-300" dirty="0">
                <a:solidFill>
                  <a:schemeClr val="bg1"/>
                </a:solidFill>
                <a:ea typeface="HY중고딕" panose="02030600000101010101" pitchFamily="18" charset="-127"/>
              </a:rPr>
              <a:t>Page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17" y="1764517"/>
            <a:ext cx="4555315" cy="44810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102" y="1945178"/>
            <a:ext cx="5828571" cy="39238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517" y="1093811"/>
            <a:ext cx="185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Desktop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0704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951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와이어 프레임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>
                <a:solidFill>
                  <a:schemeClr val="bg1"/>
                </a:solidFill>
                <a:ea typeface="HY중고딕" panose="02030600000101010101" pitchFamily="18" charset="-127"/>
              </a:rPr>
              <a:t>Sub Page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47" y="1516896"/>
            <a:ext cx="2716223" cy="51198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20" y="1253538"/>
            <a:ext cx="2887242" cy="54510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0445" y="1068872"/>
            <a:ext cx="65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9055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865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와이어 프레임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>
                <a:solidFill>
                  <a:schemeClr val="bg1"/>
                </a:solidFill>
                <a:ea typeface="HY중고딕" panose="02030600000101010101" pitchFamily="18" charset="-127"/>
              </a:rPr>
              <a:t>Sub Page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82" y="1645920"/>
            <a:ext cx="1083394" cy="5095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253" y="1645920"/>
            <a:ext cx="1211758" cy="50125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322" y="1645920"/>
            <a:ext cx="1074287" cy="5095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7404" y="1116759"/>
            <a:ext cx="90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Phone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7876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777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프로토</a:t>
            </a:r>
            <a:r>
              <a:rPr lang="ko-KR" altLang="en-US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타입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 smtClean="0">
                <a:solidFill>
                  <a:schemeClr val="bg1"/>
                </a:solidFill>
              </a:rPr>
              <a:t>Main Page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45" y="1695797"/>
            <a:ext cx="3818488" cy="44891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679" y="1607208"/>
            <a:ext cx="4981986" cy="45776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33245" y="1141697"/>
            <a:ext cx="132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Desktop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2863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</a:rPr>
              <a:t> Project Timeline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0,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BD2C6A-D5FD-41C8-B8F5-FC4EC3EB7BF2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CC54A77-5A1B-4067-9BDD-111EA58002E8}"/>
              </a:ext>
            </a:extLst>
          </p:cNvPr>
          <p:cNvSpPr txBox="1"/>
          <p:nvPr/>
        </p:nvSpPr>
        <p:spPr>
          <a:xfrm>
            <a:off x="1028700" y="1892711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Step1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170ED28-E587-4636-A062-7303EA3A93DC}"/>
              </a:ext>
            </a:extLst>
          </p:cNvPr>
          <p:cNvCxnSpPr/>
          <p:nvPr/>
        </p:nvCxnSpPr>
        <p:spPr>
          <a:xfrm flipV="1">
            <a:off x="6365750" y="1913275"/>
            <a:ext cx="0" cy="144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18E21EB-20EC-4F7E-A1D5-A1687AB83495}"/>
              </a:ext>
            </a:extLst>
          </p:cNvPr>
          <p:cNvSpPr txBox="1"/>
          <p:nvPr/>
        </p:nvSpPr>
        <p:spPr>
          <a:xfrm>
            <a:off x="6429250" y="1892711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Step3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59816D6-BB7E-4F07-8198-17D1C6BF0B8C}"/>
              </a:ext>
            </a:extLst>
          </p:cNvPr>
          <p:cNvCxnSpPr/>
          <p:nvPr/>
        </p:nvCxnSpPr>
        <p:spPr>
          <a:xfrm>
            <a:off x="914400" y="1913275"/>
            <a:ext cx="0" cy="144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8386661-1316-4658-A738-456BDB17FAF8}"/>
              </a:ext>
            </a:extLst>
          </p:cNvPr>
          <p:cNvSpPr txBox="1"/>
          <p:nvPr/>
        </p:nvSpPr>
        <p:spPr>
          <a:xfrm>
            <a:off x="1030803" y="2333409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주제 선정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09D7E1-826B-4A62-BC9A-D6A9A9772855}"/>
              </a:ext>
            </a:extLst>
          </p:cNvPr>
          <p:cNvSpPr txBox="1"/>
          <p:nvPr/>
        </p:nvSpPr>
        <p:spPr>
          <a:xfrm>
            <a:off x="1055173" y="2674807"/>
            <a:ext cx="209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2022.12.01 ~ 2022.12.02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D2FA08-0FD6-4EE7-B6DA-807AA544697D}"/>
              </a:ext>
            </a:extLst>
          </p:cNvPr>
          <p:cNvSpPr txBox="1"/>
          <p:nvPr/>
        </p:nvSpPr>
        <p:spPr>
          <a:xfrm>
            <a:off x="6445726" y="2333409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Sub Page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113B88-E8A8-492E-9B50-5796819508F4}"/>
              </a:ext>
            </a:extLst>
          </p:cNvPr>
          <p:cNvSpPr txBox="1"/>
          <p:nvPr/>
        </p:nvSpPr>
        <p:spPr>
          <a:xfrm>
            <a:off x="6429249" y="2674807"/>
            <a:ext cx="2172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2022.12.30 ~ 2023.01.04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2F5E5CE-F673-4103-82A6-BB5E84D335D9}"/>
              </a:ext>
            </a:extLst>
          </p:cNvPr>
          <p:cNvCxnSpPr/>
          <p:nvPr/>
        </p:nvCxnSpPr>
        <p:spPr>
          <a:xfrm flipV="1">
            <a:off x="3150525" y="3380195"/>
            <a:ext cx="0" cy="7588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703E5B-70C7-456C-8B43-B4CEBC421928}"/>
              </a:ext>
            </a:extLst>
          </p:cNvPr>
          <p:cNvSpPr txBox="1"/>
          <p:nvPr/>
        </p:nvSpPr>
        <p:spPr>
          <a:xfrm>
            <a:off x="3175925" y="3782795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Step2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BF87DC-4FFB-4326-9A52-D9AF64FC20CA}"/>
              </a:ext>
            </a:extLst>
          </p:cNvPr>
          <p:cNvSpPr txBox="1"/>
          <p:nvPr/>
        </p:nvSpPr>
        <p:spPr>
          <a:xfrm>
            <a:off x="3175925" y="427054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Main Page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6335CB-8C83-4FC9-ACE8-23AE6E8FBF19}"/>
              </a:ext>
            </a:extLst>
          </p:cNvPr>
          <p:cNvSpPr txBox="1"/>
          <p:nvPr/>
        </p:nvSpPr>
        <p:spPr>
          <a:xfrm>
            <a:off x="3175925" y="4614417"/>
            <a:ext cx="259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2022.12.05 ~ 2022.12.29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2F5E5CE-F673-4103-82A6-BB5E84D335D9}"/>
              </a:ext>
            </a:extLst>
          </p:cNvPr>
          <p:cNvCxnSpPr/>
          <p:nvPr/>
        </p:nvCxnSpPr>
        <p:spPr>
          <a:xfrm flipV="1">
            <a:off x="8988766" y="3396439"/>
            <a:ext cx="0" cy="7588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703E5B-70C7-456C-8B43-B4CEBC421928}"/>
              </a:ext>
            </a:extLst>
          </p:cNvPr>
          <p:cNvSpPr txBox="1"/>
          <p:nvPr/>
        </p:nvSpPr>
        <p:spPr>
          <a:xfrm>
            <a:off x="9014166" y="3799039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Step4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BF87DC-4FFB-4326-9A52-D9AF64FC20CA}"/>
              </a:ext>
            </a:extLst>
          </p:cNvPr>
          <p:cNvSpPr txBox="1"/>
          <p:nvPr/>
        </p:nvSpPr>
        <p:spPr>
          <a:xfrm>
            <a:off x="9014166" y="4259086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오류 확인 및 수정 제출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6335CB-8C83-4FC9-ACE8-23AE6E8FBF19}"/>
              </a:ext>
            </a:extLst>
          </p:cNvPr>
          <p:cNvSpPr txBox="1"/>
          <p:nvPr/>
        </p:nvSpPr>
        <p:spPr>
          <a:xfrm>
            <a:off x="9014166" y="4602955"/>
            <a:ext cx="259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2023.01.05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7944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664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프로토</a:t>
            </a:r>
            <a:r>
              <a:rPr lang="ko-KR" altLang="en-US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타입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>
                <a:solidFill>
                  <a:schemeClr val="bg1"/>
                </a:solidFill>
              </a:rPr>
              <a:t>Main Page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2" y="1812176"/>
            <a:ext cx="5304522" cy="42561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699" y="1943207"/>
            <a:ext cx="5126182" cy="38580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8042" y="1199887"/>
            <a:ext cx="109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Desktop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0599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735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프로토</a:t>
            </a:r>
            <a:r>
              <a:rPr lang="ko-KR" altLang="en-US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타입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>
                <a:solidFill>
                  <a:schemeClr val="bg1"/>
                </a:solidFill>
              </a:rPr>
              <a:t>Main Page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3066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C480E-02E1-4B29-9DEA-84EBF15DD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7676708" y="735955"/>
            <a:ext cx="287931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</a:rPr>
              <a:t>?</a:t>
            </a:r>
            <a:endParaRPr lang="ko-KR" altLang="en-US" sz="34400" b="1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31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C480E-02E1-4B29-9DEA-84EBF15DD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7676708" y="735955"/>
            <a:ext cx="287931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</a:rPr>
              <a:t>?</a:t>
            </a:r>
            <a:endParaRPr lang="ko-KR" altLang="en-US" sz="34400" b="1" dirty="0">
              <a:solidFill>
                <a:srgbClr val="3D3D3D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2A1432-0331-4DA3-98F6-159094DEAD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F9965-1B34-4FDB-B796-C5F5E52EB21D}"/>
              </a:ext>
            </a:extLst>
          </p:cNvPr>
          <p:cNvSpPr txBox="1"/>
          <p:nvPr/>
        </p:nvSpPr>
        <p:spPr>
          <a:xfrm>
            <a:off x="1800593" y="2876361"/>
            <a:ext cx="85908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bg1"/>
                </a:solidFill>
                <a:latin typeface="+mj-ea"/>
                <a:ea typeface="+mj-ea"/>
              </a:rPr>
              <a:t>전달하고자 하는 메시지 입력</a:t>
            </a:r>
          </a:p>
        </p:txBody>
      </p:sp>
    </p:spTree>
    <p:extLst>
      <p:ext uri="{BB962C8B-B14F-4D97-AF65-F5344CB8AC3E}">
        <p14:creationId xmlns:p14="http://schemas.microsoft.com/office/powerpoint/2010/main" val="5504656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9AA8D2-2A2B-456D-8CED-F4E9B9251A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D149D-95BB-40E6-83A5-B1E74A22C774}"/>
              </a:ext>
            </a:extLst>
          </p:cNvPr>
          <p:cNvSpPr txBox="1"/>
          <p:nvPr/>
        </p:nvSpPr>
        <p:spPr>
          <a:xfrm>
            <a:off x="2918984" y="735955"/>
            <a:ext cx="1653017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</a:rPr>
              <a:t>!</a:t>
            </a:r>
            <a:endParaRPr lang="ko-KR" altLang="en-US" sz="34400" b="1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0647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9AA8D2-2A2B-456D-8CED-F4E9B9251A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D149D-95BB-40E6-83A5-B1E74A22C774}"/>
              </a:ext>
            </a:extLst>
          </p:cNvPr>
          <p:cNvSpPr txBox="1"/>
          <p:nvPr/>
        </p:nvSpPr>
        <p:spPr>
          <a:xfrm>
            <a:off x="3298895" y="363816"/>
            <a:ext cx="8931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>
                <a:solidFill>
                  <a:srgbClr val="3D3D3D"/>
                </a:solidFill>
              </a:rPr>
              <a:t>!</a:t>
            </a:r>
            <a:endParaRPr lang="ko-KR" altLang="en-US" sz="16600" b="1" dirty="0">
              <a:solidFill>
                <a:srgbClr val="3D3D3D"/>
              </a:solidFill>
            </a:endParaRPr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0915BA55-F9FD-4010-93CC-8096A2A388B1}"/>
              </a:ext>
            </a:extLst>
          </p:cNvPr>
          <p:cNvSpPr/>
          <p:nvPr/>
        </p:nvSpPr>
        <p:spPr>
          <a:xfrm>
            <a:off x="520994" y="3429000"/>
            <a:ext cx="6390169" cy="2929270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1B7C15-E593-42D6-86B2-4053580A139D}"/>
              </a:ext>
            </a:extLst>
          </p:cNvPr>
          <p:cNvSpPr txBox="1"/>
          <p:nvPr/>
        </p:nvSpPr>
        <p:spPr>
          <a:xfrm>
            <a:off x="1529981" y="4601247"/>
            <a:ext cx="4431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전달하고자 하는 메시지 입력</a:t>
            </a:r>
          </a:p>
        </p:txBody>
      </p:sp>
    </p:spTree>
    <p:extLst>
      <p:ext uri="{BB962C8B-B14F-4D97-AF65-F5344CB8AC3E}">
        <p14:creationId xmlns:p14="http://schemas.microsoft.com/office/powerpoint/2010/main" val="5714007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F9090F-D1B2-48BC-A87E-675F2E182483}"/>
              </a:ext>
            </a:extLst>
          </p:cNvPr>
          <p:cNvSpPr/>
          <p:nvPr/>
        </p:nvSpPr>
        <p:spPr>
          <a:xfrm>
            <a:off x="1201479" y="1569067"/>
            <a:ext cx="9789042" cy="2290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359F81-B672-40F8-80E3-8891623F2BF0}"/>
              </a:ext>
            </a:extLst>
          </p:cNvPr>
          <p:cNvSpPr/>
          <p:nvPr/>
        </p:nvSpPr>
        <p:spPr>
          <a:xfrm>
            <a:off x="1201479" y="3859619"/>
            <a:ext cx="9789042" cy="2308763"/>
          </a:xfrm>
          <a:prstGeom prst="rect">
            <a:avLst/>
          </a:prstGeom>
          <a:solidFill>
            <a:srgbClr val="CFB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D50BF-3FF4-40EB-982E-5D4D450B9C98}"/>
              </a:ext>
            </a:extLst>
          </p:cNvPr>
          <p:cNvSpPr txBox="1"/>
          <p:nvPr/>
        </p:nvSpPr>
        <p:spPr>
          <a:xfrm>
            <a:off x="4814239" y="2937701"/>
            <a:ext cx="256352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>
                    <a:lumMod val="95000"/>
                  </a:schemeClr>
                </a:solidFill>
              </a:rPr>
              <a:t>VS.</a:t>
            </a:r>
            <a:endParaRPr lang="ko-KR" altLang="en-US" sz="115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7F290-8CEA-4D00-B68C-FFDFFF0FC681}"/>
              </a:ext>
            </a:extLst>
          </p:cNvPr>
          <p:cNvSpPr txBox="1"/>
          <p:nvPr/>
        </p:nvSpPr>
        <p:spPr>
          <a:xfrm>
            <a:off x="3862055" y="2217194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  <a:latin typeface="+mn-ea"/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D7545-1E64-4A3F-BA00-7E2A3C6240A6}"/>
              </a:ext>
            </a:extLst>
          </p:cNvPr>
          <p:cNvSpPr txBox="1"/>
          <p:nvPr/>
        </p:nvSpPr>
        <p:spPr>
          <a:xfrm>
            <a:off x="3862055" y="4729059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rgbClr val="40474D"/>
                </a:solidFill>
                <a:latin typeface="+mn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6280437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9C1362D-43FD-452B-BF88-7B9DDD45A596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E4465B1-AA1A-4ACC-9FAA-4E41265556A5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FD374B1-FEFC-4FF9-AF88-DD64DA1275F1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66412D8-5D4A-49F3-86D5-43BB4113D8C8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19498EA-DFE6-487F-9A96-40521AD814C4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BAAFCDD-5AB0-4E58-A2F3-C9FAADD5394E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BDD2EEA-2FFA-4AB5-AFC5-A8062D94DFC3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3B4F48-3499-4356-9276-44E95FD7664F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8DA1079-AE25-4F0A-93E6-37D62CF7D8AA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37AFE4F-FF06-4C57-8291-E11610EFAA7F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F626E5D-24A0-40A8-9F1E-B5643ABCBA05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1C301F3-45EE-4B5A-B047-931FFA4DE534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C8A545-F56C-4751-872A-79B9D0F8ABC5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3A000D-4578-4747-94F6-786E7F4E6A9F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29DF61C-DD44-458A-8424-C6153FDA3755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20900E9-AECB-4533-9EA0-7E63ADE7B6D3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D052850-170E-4AD3-A0B5-724A173BB001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19CC187-A616-464A-8BC3-157ABDEBAB91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C65B7CB-5FEB-4710-95DF-DD42066D4759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2CCF235-A17A-4CAC-8450-1B5DE3D05915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B11D08F-3B6A-45BA-AEEB-FC2222F12A27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76D77B9-B9FE-473E-A482-2F12694A3030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568F462-3945-4F1F-A123-298C97C29DA1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1DF942A-9242-40AB-90E6-C05F0515B1AD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6141552-3FE4-44BE-8D27-B244501C65FC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276C923-F7D8-4374-AD68-648A51CE8B26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10B45BB-483E-45F6-B538-81E8C7E2BACD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71A137F-807C-4CDC-A954-3E47A38438EF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E57C092-5B17-42FB-9F05-CCF14D7F1749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A8F2AE4-64E7-4327-ACDC-472DB0F83E2C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EF8A814-2F3B-4101-9669-F73F9B843A69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9543F9E-662A-49E8-B94D-E4E341BFC653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1180759-3E86-4705-8798-6F2039C4F7C4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5E5E2AB-3CA6-4A33-A186-037E1B22E383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44843BA-31FC-46C1-A6FF-0A73C8DD119A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28EB053-452A-4928-AEC3-21B1D7EFAAFC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0F9133E-E041-458B-B42A-A423EAD2C2EF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3E0354B-6E03-4352-944B-C88379BE2301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BA548E1-A151-4BDF-9350-5165CB89B488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09D1E54-08D5-45BF-A3E1-63F0723CEF3D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61676C8F-9AD6-4129-B638-8CA93276A31E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BAC6F1C-811D-4D3E-B359-2FE7D20D2615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D250104-D704-489E-9962-060499B95A31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8AE81CD-5382-45DD-A4E7-0B1FEAE03F6C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FAF5D22-1426-470E-B495-E001025B068F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CA94240-FA32-4A27-A2EB-D6A767F04478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351B67D-E4EA-492A-B42C-462AA663D209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F3B0813-1A55-4FE0-B1D0-E7F04CC5E048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FC4FAC7-CB32-43A7-ABAD-A7D28D96F091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FB7D844-4071-4A78-A9D0-AF48CAFC8EB1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CB0F661-8F2C-441D-A6D5-A783B6042EF8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B1743A2-541C-435D-8F6A-B11A97DFCF9F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AA9D5F2-048B-4C2E-B67C-A6B2914B9525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E1DC473-708C-47C9-BE85-CCCA77C022DD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5877B7D-AC29-491B-AC50-E3C685BCAF58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0D2DC1F-0A9A-455E-B04F-0D17893B711E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33CE14A-F4C4-4F57-AC11-E2526E1C7881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5FB7862-D768-4DC0-89BD-E33E5E506908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6CDC90D-DA14-497E-BB16-6ACE2A32C286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2A0C393-AFBE-4889-BB16-46205C3CBF95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6534399-D20E-4D70-BB9C-861ECAC60028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86FFE93-D09E-455B-B561-8243C0512693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ABD865D-39EF-47B0-A5DD-754C58C2E7E6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569CA51-4BCC-411A-8117-4128C5153B09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269BDC2-F02F-4036-B2C9-4528C5EFFE68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C9D78428-53DF-4D9F-98F1-3C291A8383F1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EADDD42-4A61-4045-B7F7-37F15BDBD025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541144A-5842-474A-A635-071A217B7077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38C25C6-2A6D-437E-A014-2A92C50B43A0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AB6FADE-F64A-40BD-850B-B9A3F17AEAA7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6AB6055-13F5-4B0F-BCAB-6DDECECBD647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CA592DB-0DD3-474B-A052-F22512D2BF80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F8A5CD9-2ACD-41C7-96B6-51130949A34E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5D5A716-ECC9-4A8A-8F35-5A264DBBA303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21654D0-D476-4130-AAB7-BA115EB6DEDC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848E4AE-FB90-4395-AF17-735711608D35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0EEEB46-B930-4AE2-8B4A-35F9ED0B46F5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F22C52E6-6CEE-4AFB-98E3-033590151D46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C5EA6F5-6CAC-43CB-8C58-9AA2843576DC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E2A103DD-FF49-4CAF-9CD9-D8602270AADD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888895A5-E72A-48A8-A91D-32A4B486DDEE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EAA3CE3-8A92-4F60-A2A3-B608177594C1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A1C3DF3B-922E-403E-8AF4-AA7FE3B59BC6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B73BD51E-242E-40E5-9035-D366897E9E57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779468F2-11E3-44B2-8FEC-85838B5F22E7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2336D933-A620-4A43-A664-C0FAD3489A22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04A9A4D-6B48-49D8-8A5B-94060F8D8DE6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795B154B-567E-4AF1-8A56-5ACB11D85A67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F0E8F263-B1AB-4984-87B5-2D137604387E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84E82CD0-AEB5-4EFD-B88A-9D00A2F36390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D11784C-E8D0-4EA9-B2DE-708A4984F73C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0509F40-B335-470D-9F7A-1330CB6AE625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F47CEF3E-D6D7-4291-BE1E-C3F80231A090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27B690ED-E225-4923-B5E2-167691DF2622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4215E9C3-3966-4411-90D7-A7DE68A03C44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5E5612FC-0ABF-4B3C-ACF7-F507782ACC0C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654393D-8E24-4484-8A36-92E537B6B875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1356431B-2BCC-4941-B3AB-590A1C4E007E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AA61A04-D53E-42CA-8018-F330D601634C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CEBE526-B8A6-498D-B699-53D7C18BEBF9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464F50A-4A87-429F-A158-752560426D79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7E2B80FD-787C-46A0-9980-6BFC5DCE6153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ADC465EC-B400-401F-9C23-A6D32662481B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6CBFAC32-6F7F-413F-BB32-83F2D327AAAF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95BA4A32-047F-4051-8840-877F80B45DB1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3336437-BBEA-4247-889C-5F6FC897FE82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F2193B51-1D4A-4F8A-8233-6FC412738E7B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0A72E61-B5E9-4C99-92CA-0412C51A5227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042EC4DB-64E3-4B84-B5E4-C8E043DDD163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29F4E81-7799-461D-8525-7EA973F32B58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AF222CA-A569-423D-BEDF-58A5C8EC9CE1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396825A-DD5B-4CD0-9D98-633FD198C143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9AE65384-44DC-4B9A-BBAB-027485C1742F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3628C3A6-337B-42B5-86F7-57B34FAB379C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8248363-5FC2-4561-8900-C91CED347E39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84EACDFC-2D58-4A4F-88BD-03A69A57EF59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4B8BA44-D009-4501-9C08-F0E5BE0443D3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2F001041-9243-4FA5-9173-281114735728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F98D2C6-68B0-4CDE-AE80-95EE1E1DECB3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BD0D6F0-1C71-4A92-9787-9DD540683663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DB31BD7D-8BF1-4828-A254-FE29A2CCF2E6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471A9369-3231-4BDB-A636-7DB4756B0B72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B4BEBF3B-B87C-44B6-8519-6FD5A2349D80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FF29B8-930B-47D0-AA55-FCEB11DE368F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8474869-261C-479B-B439-56F4CE46F956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D38CD45-C76C-473D-BA56-2CD66A3731E5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D2D4F809-1B95-4877-A491-5AA1F5EE850F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9361B1C1-FD6F-411B-9A73-56BF9770CF52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21F7DD61-292B-4F91-A523-AFB0E3EE7249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8100AEFA-940F-439C-8A55-9218489E3CDF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E649348F-9904-4FF3-ADE7-78A36CB53E94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566B311-AAF8-4102-A9F1-BE1DA07C7918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DEA2B74C-3C81-4F19-9CA3-DDD16AA00D6B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FC5F254-35A2-4464-8461-5653626139E6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94B87E56-9B03-437D-9FE9-9EE06CF8CC45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5131378-2DE6-41F3-B22B-76F1E4A1FE5D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27B94AC-7052-49AE-98A7-129228E6C051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0011637B-FD63-4F0B-9CF0-92231E678A7A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DA98746-E0E1-4AC3-891B-DFBB0E3ADBFF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3A8EDEA8-8937-48BA-B85D-777B903DB4C8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7D464585-C80F-40CF-9784-28BE66A07E42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FF40DB3-4908-4EDC-BF4F-8E4FD2C45192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1C883015-99B1-43AB-B530-53E0829B17DD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0FB4EC3E-35B3-4791-AD44-C284E5E20490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4A26ED6B-890F-4718-A47F-B95FC26C2823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C7384746-6C8E-4B02-9C56-2039E4ADFFD2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ED8275E8-C258-4A7A-A2B7-E1459491FB92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A55AEE11-2F3A-4FC3-8895-F1F14B199C37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DBEA5826-F60F-418E-9A78-69439E9C5A8A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ED9B3F48-9A88-48FB-B5A8-69F0AB78159B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FCEC4EB-7872-455D-BED1-165FF86D3CDE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E76D773-9C91-4344-8E70-009F84DE978B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873ED6C-14F7-4AEF-B01D-7B57CEC3E65D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234AE9AF-C40F-4F33-B799-996EC877B2BE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B5F48CC-C08E-4D72-B5D1-99C1F827ABEB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DE44030-DB05-4E55-B5C5-3822E49656B1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58BA95A3-4F4C-45A8-80F4-705D14F1B493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40FCD090-299E-48C6-AD61-FD139EFD342C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9F870223-B07E-4EC0-BFAC-BAE9B4EF9E96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772E6DBB-C75B-4AE5-B505-9490A166B803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7474FD76-54BB-4C21-A3FD-9C067D805F8C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3F429638-51FF-486E-B181-C2C3012813E0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162770B0-C183-4328-822D-8C0EDCEB6F9B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59E763BB-517E-49D5-9BF6-0C382A154405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9103BAC5-FD6A-4634-8302-3524383FC4BC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87C192A-A85A-42EA-8711-EC967EA6828A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2375A77-B6B4-4C67-A139-981DD33FFF51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3CE6D07D-3F42-4B0C-8B3B-E08A90261862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5687C228-CC59-473A-8E72-290D4570EB4D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6EC866E2-0CA1-4223-BF93-2574F95066BF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4783DEE-6157-41A7-A695-8044535B573D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EE7D81A-F646-42CF-8DC6-32272D056E81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05FBCF3A-AEB2-4F45-9143-EAB9C7C90C41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00DA4B8-F92A-4A71-BDF7-3400B114CA84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6F39BD17-2348-4930-ACC6-EDEB7C1EDC6B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B81F4E48-2F20-433E-B353-EAA8478529DF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25182D97-0727-4A86-8693-D0F5448C0B61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632F327B-21C9-4A89-978A-2ABA074C3919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17DD52A8-3D10-466C-8EA3-14FFA3B06AD6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1956B92E-C5FF-497F-B4C9-B2070CE4EE26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CF189856-E5DB-42FA-9D72-887FAC097848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78FC182E-D7A9-4BFF-AA28-F3100A48E974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5F7C4B78-4DFB-4788-81ED-1609D64F66EC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8209944-51CF-4687-9827-B37364FB6590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98FB77C9-4474-4083-8769-7530930F3621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3D061292-882D-496B-A18C-CC1C98235BCB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B84CDFDB-E4B0-4484-942E-B1FDC4282F87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72915130-C8E4-43B4-A2F6-B98366C41099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9D29CBED-6133-45C9-AF2A-0EB29E5140F9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27DC13CE-5239-4C4D-9C57-7235F06F7515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00B6B6DC-10F4-4BCE-816F-7F009E7A47D3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FB6320E-B0C5-4AAC-8D0C-C364E3943A3E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55735C7-8858-4318-B688-C5E14CA25CEA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B51C443B-5C27-42EE-AA9E-05C64DCFB2B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6B71FC07-CAB4-4583-A7C4-F7C843EDC81C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99ED87B0-77EC-4043-A176-4556C91AB725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3B81852F-B73D-4371-88D9-D741AD2C7963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D5C165AF-39EB-4799-AEF4-D38D252EEEE5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A7778C31-E395-4310-A12C-90BE7C9F63D7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E9810D-589D-488B-B265-D8045CF7D6CF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D1C9FAC4-0F96-4E3B-B090-7E282FFAB775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2C34840-2D28-4B27-AF7D-A75A448B8B56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3342570-B7F1-4285-A49B-EE69304D953E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3A7ED003-AA3C-477D-8DF3-6C090B726199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0968965-92F2-4D15-88A3-5418BBB1AE6C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3AF83858-52CE-44C9-9C40-AAFDE8A3970B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9A3F5078-3A09-43C0-B8FA-4EE6F50A3E1C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25193E71-A0DC-4536-8F3B-0C0BDB36B6E3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72FD4CD-C60F-4A4F-BFDD-5E17F3BC6B2E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63F1C254-9A06-48B7-A4C3-A8D4F782430E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230ABD0C-71B0-4A57-8F6E-9C49815EC1B8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6B9AE0A3-1999-431B-A462-FD8A839C661E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BF30866B-4834-4635-8F77-672548CD66B3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C4DF8815-51B0-4CE7-9ED4-A36F63A65BF2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8C2420B2-EEF6-4749-A5BB-135F4130F038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ACF91AE0-3DE9-45B0-995F-C80EF8C78442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CD3841C5-D73E-4CAA-87B9-3302097D2B6D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89807588-75BF-458F-82B2-CE28F05869A0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60C74B84-8D20-46FD-83E4-D344FD5400D4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7BED302E-A30A-4FE8-A7F4-FBE6A3C9EE17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3050A722-A44C-4C7E-9AB9-EACA1A9E900A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288C7302-D27F-4296-9CBF-F72848891439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EC3B19B7-DBC6-49CD-95F0-02A677EC8958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D0211E79-7AB4-4EAF-9592-E096DBADA4CF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0DEA2B7E-19B3-4293-BF57-6BC487A5C247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104CCB23-23EA-4879-AA14-96E44E81B085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60A687FC-7F0E-4D68-9290-CE2C6E73B947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234BAB82-B018-44EA-A795-87D874506170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57437DC5-8A9E-452A-9E68-8D305EBDEA1F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C73BCEDD-2531-4678-9492-41BFF0810500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5FA0C907-C922-448A-A912-961F221AEBCA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923AB112-2834-4CA4-8298-8F534751E096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2F940E68-5B9A-4E8F-88F8-A6F024C8FD9B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1E3B64BD-4B35-48AB-8C2E-4D5B35F1078C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E24557E0-1CA2-4A7D-AAA7-E2E377A95FAE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E5E83DA7-F7AC-4C45-B185-7BE004B55583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76BC6587-6D21-4607-BD5A-0D08F22AFAE4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D5807413-7208-47FC-90D6-5770F42DB485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DFC58E99-1443-49FA-901F-5D00B9EC6EDD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FCD3FA83-337A-4A0B-A3CE-0BA14AF7AA05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3F6F2BF8-BCF1-4256-BB39-0A74E63A1049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C143A690-D53C-4B35-B9D4-B969C4C7F167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9B754947-7B86-4999-A9DD-72C706AFB1F6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3E94377A-5CEA-491A-8BDB-B74D51A2FC7F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A31B1FF0-E40B-49FF-BB0A-4FC952F47EAB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47519B73-99D7-428B-A2FE-658FA9B21911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34F7EC7-3EA4-4067-9B39-7884B613C341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EA52B850-1A74-4031-8801-73C7BAD1EDC8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1E75EF75-4A6B-4452-B36B-10E8FB1403A5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2404659B-1108-4A86-8376-A7EF0B45E305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5B2F2DC7-1E74-4B8D-8D10-640A78599905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69390A8A-73AC-483B-B0F7-6664659E3B67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38EDA3A-0D6F-4FC6-89C4-02F9230509CD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BF0C04D1-2019-4853-AEA0-3667E764CB77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B32D8C6A-FA9D-40B7-B141-655B34DAF248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8143E62E-EE6B-437F-8FD8-62DA0813CEAD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5692BC75-4BF8-470C-8576-DE38490FBA48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BDB7D6F0-C971-47DB-9F69-DC616931CB7D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FD085834-D87A-42B2-9EF1-3B56F4DF900D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5995B9CE-81E1-4715-ABB2-6FEAE8715115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17D71C37-F296-45D3-963F-D1EECB8DA55E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72508413-EA26-4213-963A-E0B85C6720ED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7E3A58CB-1E1C-41FA-A3DE-3FD20F36C36C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ECD5723-0C3A-47D2-AACF-4EEA9FA027B8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95BF3D06-E9AA-4F72-85A9-7E71D6397995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409C7199-AB27-4662-A9F8-3C9DEB91B23F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7D93B825-9A04-4062-9D05-C24A64AE4692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F654B4B5-C611-4ED0-A765-E63BE059D004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E03F64C0-B747-4DC0-9491-F1CD0C10CD9A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A449970C-4E03-4109-8BBA-AA0377966313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90A20D04-B3BB-4E60-9C8F-0166248DF98A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5ADFFDFC-4238-444F-A4F1-7D77C599463D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180BE8AF-0256-40B8-A13A-F8C86BCF0836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2D6E27B8-5408-4368-8D2D-2D4808F420A7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8980BF61-DC20-457F-A215-386B2DF9EF97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4D5F9A56-F846-486B-8726-1304A55A1867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2A437BD7-B204-444A-B3FC-D9FD3B6CE60D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F62A6F08-EC17-4063-9811-D30E2E5698DA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7387DC08-1644-47AB-AA87-326FD9211ABE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67A6B70-AA15-4DB4-B20A-E76D19E3F67F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D381F648-781F-41E4-A031-F9A071FA1413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348C5F99-DC24-4E97-AEC2-C52FE203915B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F1A72263-7DE4-4D37-AA16-971CB6E166EF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74AF3D72-EA6B-4B16-A9CD-225B91B138FB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76DDDBBB-3906-4320-96CE-3C87C8E6A286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DE475A1C-F8F1-44EE-A648-14D97016B932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791B8FA5-1E9A-4B6A-A2BC-B72A0C5EE81A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5FCEA8A7-D5F2-43FD-9124-975C3E8E7F23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EFED0198-9145-410D-826C-9129067A20F3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5B551582-2B18-4F08-8AD2-21EAA6ABE641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A169FD94-F320-4DE5-8DD5-B430BB7AE0B0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8B1EAD83-CA62-4235-85FE-FF839422FFA9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A2AF5EAA-67F4-444E-9763-D8FCAB310405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740B032F-7A45-4626-AC6C-4CF97E2980B1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2267D169-82BF-4483-8C14-D5BCFF6327D2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880B8463-EC89-47DB-820B-D35FEAE678DF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DAABBB00-8AB2-437C-B7E4-3654C1CF54DD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0CD555E4-6AFE-4D34-A526-8BDDD7F6CD29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799BD7B6-B301-4858-80E2-615BAB4C9D49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F6B20240-EACB-44E0-8E09-1E589E359BEB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EC8B7B61-317A-4119-AF0A-F32CCB79CE40}"/>
              </a:ext>
            </a:extLst>
          </p:cNvPr>
          <p:cNvGrpSpPr/>
          <p:nvPr/>
        </p:nvGrpSpPr>
        <p:grpSpPr>
          <a:xfrm>
            <a:off x="1017274" y="5058442"/>
            <a:ext cx="2204450" cy="993024"/>
            <a:chOff x="1017274" y="5111782"/>
            <a:chExt cx="2204450" cy="993024"/>
          </a:xfrm>
        </p:grpSpPr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3ABB6E97-8E56-47B6-A0D1-C2AD011D52CC}"/>
                </a:ext>
              </a:extLst>
            </p:cNvPr>
            <p:cNvSpPr txBox="1"/>
            <p:nvPr/>
          </p:nvSpPr>
          <p:spPr>
            <a:xfrm>
              <a:off x="1017274" y="5704696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E8E3C057-ED49-4B6C-A79E-B4A094C19733}"/>
                </a:ext>
              </a:extLst>
            </p:cNvPr>
            <p:cNvSpPr txBox="1"/>
            <p:nvPr/>
          </p:nvSpPr>
          <p:spPr>
            <a:xfrm>
              <a:off x="1620805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78%</a:t>
              </a:r>
              <a:endParaRPr lang="ko-KR" altLang="en-US" sz="3200" b="1" dirty="0"/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124EEE9A-ECF7-48CB-83F6-6B6BE2999C00}"/>
              </a:ext>
            </a:extLst>
          </p:cNvPr>
          <p:cNvGrpSpPr/>
          <p:nvPr/>
        </p:nvGrpSpPr>
        <p:grpSpPr>
          <a:xfrm>
            <a:off x="4976365" y="5062512"/>
            <a:ext cx="2204450" cy="984885"/>
            <a:chOff x="4976365" y="5111782"/>
            <a:chExt cx="2204450" cy="984885"/>
          </a:xfrm>
        </p:grpSpPr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2A13DB0D-0F8D-41FE-A0A1-FC4B28CC8315}"/>
                </a:ext>
              </a:extLst>
            </p:cNvPr>
            <p:cNvSpPr txBox="1"/>
            <p:nvPr/>
          </p:nvSpPr>
          <p:spPr>
            <a:xfrm>
              <a:off x="4976365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545E01B9-892B-4DEC-907E-3F3CB945423F}"/>
                </a:ext>
              </a:extLst>
            </p:cNvPr>
            <p:cNvSpPr txBox="1"/>
            <p:nvPr/>
          </p:nvSpPr>
          <p:spPr>
            <a:xfrm>
              <a:off x="5579896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65%</a:t>
              </a:r>
              <a:endParaRPr lang="ko-KR" altLang="en-US" sz="3200" b="1" dirty="0"/>
            </a:p>
          </p:txBody>
        </p: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0EC067FF-35F4-4510-B860-44B19E62D68D}"/>
              </a:ext>
            </a:extLst>
          </p:cNvPr>
          <p:cNvGrpSpPr/>
          <p:nvPr/>
        </p:nvGrpSpPr>
        <p:grpSpPr>
          <a:xfrm>
            <a:off x="8973738" y="5062512"/>
            <a:ext cx="2204450" cy="984885"/>
            <a:chOff x="8973738" y="5111782"/>
            <a:chExt cx="2204450" cy="984885"/>
          </a:xfrm>
        </p:grpSpPr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5707304F-6CAF-4D04-B1C6-52B043CB8545}"/>
                </a:ext>
              </a:extLst>
            </p:cNvPr>
            <p:cNvSpPr txBox="1"/>
            <p:nvPr/>
          </p:nvSpPr>
          <p:spPr>
            <a:xfrm>
              <a:off x="8973738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CA44A0BE-A92B-4B40-9421-32D7853B41C8}"/>
                </a:ext>
              </a:extLst>
            </p:cNvPr>
            <p:cNvSpPr txBox="1"/>
            <p:nvPr/>
          </p:nvSpPr>
          <p:spPr>
            <a:xfrm>
              <a:off x="9577269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44%</a:t>
              </a:r>
              <a:endParaRPr lang="ko-KR" altLang="en-US" sz="3200" b="1" dirty="0"/>
            </a:p>
          </p:txBody>
        </p:sp>
      </p:grp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60705248-5609-4B2A-AA61-26A8583D016D}"/>
              </a:ext>
            </a:extLst>
          </p:cNvPr>
          <p:cNvCxnSpPr/>
          <p:nvPr/>
        </p:nvCxnSpPr>
        <p:spPr>
          <a:xfrm>
            <a:off x="1705545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9B1B0BE4-A140-4F7B-A049-BF775E56DAF4}"/>
              </a:ext>
            </a:extLst>
          </p:cNvPr>
          <p:cNvCxnSpPr/>
          <p:nvPr/>
        </p:nvCxnSpPr>
        <p:spPr>
          <a:xfrm>
            <a:off x="5692709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B909F731-19B6-4E59-B692-71CD01430F89}"/>
              </a:ext>
            </a:extLst>
          </p:cNvPr>
          <p:cNvCxnSpPr/>
          <p:nvPr/>
        </p:nvCxnSpPr>
        <p:spPr>
          <a:xfrm>
            <a:off x="9659553" y="4772660"/>
            <a:ext cx="734061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0403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960CE2D-39D4-4FD3-9096-278D98ED7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7476450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A66CBC-A9FA-4730-8CCB-FDF99363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800A33A1-991F-4F95-9726-983DC807FE91}"/>
              </a:ext>
            </a:extLst>
          </p:cNvPr>
          <p:cNvSpPr/>
          <p:nvPr/>
        </p:nvSpPr>
        <p:spPr>
          <a:xfrm>
            <a:off x="4369981" y="2413591"/>
            <a:ext cx="5837275" cy="1935125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0CA64-932C-48A0-A49F-C439A2012AFC}"/>
              </a:ext>
            </a:extLst>
          </p:cNvPr>
          <p:cNvSpPr txBox="1"/>
          <p:nvPr/>
        </p:nvSpPr>
        <p:spPr>
          <a:xfrm>
            <a:off x="5152456" y="2996432"/>
            <a:ext cx="4272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187272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2444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Contents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975899" y="2167672"/>
            <a:ext cx="2351462" cy="584775"/>
            <a:chOff x="762000" y="1863785"/>
            <a:chExt cx="2351462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1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15488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주제 선정</a:t>
              </a:r>
              <a:endParaRPr lang="ko-KR" altLang="en-US" sz="28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975899" y="3209646"/>
            <a:ext cx="2311386" cy="584775"/>
            <a:chOff x="762000" y="1863785"/>
            <a:chExt cx="2311386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2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15087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err="1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Peresona</a:t>
              </a:r>
              <a:endParaRPr lang="ko-KR" altLang="en-US" sz="28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975899" y="4251620"/>
            <a:ext cx="1910636" cy="584775"/>
            <a:chOff x="762000" y="1863785"/>
            <a:chExt cx="1910636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3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11079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Layout</a:t>
              </a:r>
              <a:endParaRPr lang="ko-KR" altLang="en-US" sz="28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5293594"/>
            <a:ext cx="2753815" cy="584775"/>
            <a:chOff x="762000" y="1863785"/>
            <a:chExt cx="2753815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4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1951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평가 및 후기</a:t>
              </a:r>
              <a:endParaRPr lang="ko-KR" altLang="en-US" sz="28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B3A694-965B-416E-BCBA-D873E460C2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E9248-9260-46DF-AAB4-F3F2F94720CE}"/>
              </a:ext>
            </a:extLst>
          </p:cNvPr>
          <p:cNvSpPr txBox="1"/>
          <p:nvPr/>
        </p:nvSpPr>
        <p:spPr>
          <a:xfrm>
            <a:off x="4539323" y="3136612"/>
            <a:ext cx="3113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5204373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33BB51-B971-4D43-909B-3ADFC1716B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151848-2727-46CB-8193-62F608857C3F}"/>
              </a:ext>
            </a:extLst>
          </p:cNvPr>
          <p:cNvSpPr txBox="1"/>
          <p:nvPr/>
        </p:nvSpPr>
        <p:spPr>
          <a:xfrm>
            <a:off x="3959838" y="2996432"/>
            <a:ext cx="4272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32719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6DB3508C-2482-4553-ADCE-B147B4C24286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F2816C06-1D47-48E9-9F80-09C3B0744F68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FFF6145A-5635-451D-A16B-0BE286F583A8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타원 353">
            <a:extLst>
              <a:ext uri="{FF2B5EF4-FFF2-40B4-BE49-F238E27FC236}">
                <a16:creationId xmlns:a16="http://schemas.microsoft.com/office/drawing/2014/main" id="{DE3EC11D-FF79-479D-B92F-089A2323DC8F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8F116D18-317D-4AED-A763-BEB3E62FC4C4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496B7C0-05E0-4B37-A814-C79BDBE19C16}"/>
              </a:ext>
            </a:extLst>
          </p:cNvPr>
          <p:cNvSpPr txBox="1"/>
          <p:nvPr/>
        </p:nvSpPr>
        <p:spPr>
          <a:xfrm>
            <a:off x="5802840" y="193926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DE020A1-13C6-48DD-B4C2-02085412BDE3}"/>
              </a:ext>
            </a:extLst>
          </p:cNvPr>
          <p:cNvSpPr txBox="1"/>
          <p:nvPr/>
        </p:nvSpPr>
        <p:spPr>
          <a:xfrm>
            <a:off x="4167061" y="5104740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0E751B5B-A27D-4FB9-8D84-E90C9C106984}"/>
              </a:ext>
            </a:extLst>
          </p:cNvPr>
          <p:cNvSpPr txBox="1"/>
          <p:nvPr/>
        </p:nvSpPr>
        <p:spPr>
          <a:xfrm>
            <a:off x="7542821" y="5106436"/>
            <a:ext cx="623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360" name="그룹 359">
            <a:extLst>
              <a:ext uri="{FF2B5EF4-FFF2-40B4-BE49-F238E27FC236}">
                <a16:creationId xmlns:a16="http://schemas.microsoft.com/office/drawing/2014/main" id="{1C9A9FAE-3C5B-45C8-8E7B-D9BAE29F3096}"/>
              </a:ext>
            </a:extLst>
          </p:cNvPr>
          <p:cNvGrpSpPr/>
          <p:nvPr/>
        </p:nvGrpSpPr>
        <p:grpSpPr>
          <a:xfrm>
            <a:off x="474868" y="4518014"/>
            <a:ext cx="2858426" cy="1942892"/>
            <a:chOff x="281014" y="4235821"/>
            <a:chExt cx="2858426" cy="1942892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ED51549F-0B15-437F-AE6A-EC31BD704DF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92940FEE-CC84-45A9-83CB-2D8AC1781DEF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15326F4-4841-45AC-B74B-376CF31DBF98}"/>
              </a:ext>
            </a:extLst>
          </p:cNvPr>
          <p:cNvGrpSpPr/>
          <p:nvPr/>
        </p:nvGrpSpPr>
        <p:grpSpPr>
          <a:xfrm>
            <a:off x="8961204" y="4484204"/>
            <a:ext cx="2858426" cy="1942892"/>
            <a:chOff x="281014" y="4235821"/>
            <a:chExt cx="2858426" cy="1942892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94C2DF51-53A8-47C1-B579-220BCF3DC8B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AADF3E9-FF28-4533-AFB2-DA7618603ADF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24B07968-2D44-4665-818C-A8B112044DB7}"/>
              </a:ext>
            </a:extLst>
          </p:cNvPr>
          <p:cNvGrpSpPr/>
          <p:nvPr/>
        </p:nvGrpSpPr>
        <p:grpSpPr>
          <a:xfrm>
            <a:off x="7253476" y="1329032"/>
            <a:ext cx="2858426" cy="1942892"/>
            <a:chOff x="281014" y="4235821"/>
            <a:chExt cx="2858426" cy="1942892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9128D20-E409-4B7E-BB1D-C48B3EBC8A7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06CE9863-6A45-4467-A3D7-6816D6C4CACD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23447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모서리가 둥근 직사각형 39">
            <a:extLst>
              <a:ext uri="{FF2B5EF4-FFF2-40B4-BE49-F238E27FC236}">
                <a16:creationId xmlns:a16="http://schemas.microsoft.com/office/drawing/2014/main" id="{DD2498B7-0507-4498-935A-ABA91383FDD5}"/>
              </a:ext>
            </a:extLst>
          </p:cNvPr>
          <p:cNvSpPr/>
          <p:nvPr/>
        </p:nvSpPr>
        <p:spPr>
          <a:xfrm>
            <a:off x="483618" y="4858312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1893476-2CA7-4D8D-8118-054E6753DF43}"/>
              </a:ext>
            </a:extLst>
          </p:cNvPr>
          <p:cNvGrpSpPr/>
          <p:nvPr/>
        </p:nvGrpSpPr>
        <p:grpSpPr>
          <a:xfrm>
            <a:off x="483618" y="4858312"/>
            <a:ext cx="2143009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26" name="모서리가 둥근 직사각형 61">
              <a:extLst>
                <a:ext uri="{FF2B5EF4-FFF2-40B4-BE49-F238E27FC236}">
                  <a16:creationId xmlns:a16="http://schemas.microsoft.com/office/drawing/2014/main" id="{A85A228D-43ED-440C-947C-B69CD64F4A50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30D4CA4-862B-4A23-BC6C-A134655C6303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모서리가 둥근 직사각형 44">
            <a:extLst>
              <a:ext uri="{FF2B5EF4-FFF2-40B4-BE49-F238E27FC236}">
                <a16:creationId xmlns:a16="http://schemas.microsoft.com/office/drawing/2014/main" id="{7BA73A83-C81B-4F8A-984D-05B0B406C42E}"/>
              </a:ext>
            </a:extLst>
          </p:cNvPr>
          <p:cNvSpPr/>
          <p:nvPr/>
        </p:nvSpPr>
        <p:spPr>
          <a:xfrm>
            <a:off x="483618" y="2782616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85CD0F8-7E22-40E1-9DA5-3CAADD581919}"/>
              </a:ext>
            </a:extLst>
          </p:cNvPr>
          <p:cNvGrpSpPr/>
          <p:nvPr/>
        </p:nvGrpSpPr>
        <p:grpSpPr>
          <a:xfrm>
            <a:off x="483618" y="2782616"/>
            <a:ext cx="3870708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30" name="모서리가 둥근 직사각형 58">
              <a:extLst>
                <a:ext uri="{FF2B5EF4-FFF2-40B4-BE49-F238E27FC236}">
                  <a16:creationId xmlns:a16="http://schemas.microsoft.com/office/drawing/2014/main" id="{7CB51CE2-C7D9-47D3-BE04-04689E02E732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4CBD2EA-0540-4EC1-B6D8-C02A911C4EF2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모서리가 둥근 직사각형 46">
            <a:extLst>
              <a:ext uri="{FF2B5EF4-FFF2-40B4-BE49-F238E27FC236}">
                <a16:creationId xmlns:a16="http://schemas.microsoft.com/office/drawing/2014/main" id="{EFB65A55-2B6B-4C21-BEDC-9AC35F797738}"/>
              </a:ext>
            </a:extLst>
          </p:cNvPr>
          <p:cNvSpPr/>
          <p:nvPr/>
        </p:nvSpPr>
        <p:spPr>
          <a:xfrm>
            <a:off x="483618" y="3820464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9821432-224B-4FC2-9865-CE2E638531CD}"/>
              </a:ext>
            </a:extLst>
          </p:cNvPr>
          <p:cNvGrpSpPr/>
          <p:nvPr/>
        </p:nvGrpSpPr>
        <p:grpSpPr>
          <a:xfrm>
            <a:off x="483618" y="3820464"/>
            <a:ext cx="3234618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34" name="모서리가 둥근 직사각형 56">
              <a:extLst>
                <a:ext uri="{FF2B5EF4-FFF2-40B4-BE49-F238E27FC236}">
                  <a16:creationId xmlns:a16="http://schemas.microsoft.com/office/drawing/2014/main" id="{D2E87BEB-524A-4DF7-8F20-11F49D9A4817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2FBE524-173B-4651-A300-A59636745E16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DEECD8-ADAC-44B2-B954-C1FFD9AA7119}"/>
              </a:ext>
            </a:extLst>
          </p:cNvPr>
          <p:cNvSpPr txBox="1"/>
          <p:nvPr/>
        </p:nvSpPr>
        <p:spPr>
          <a:xfrm>
            <a:off x="3448442" y="3306908"/>
            <a:ext cx="526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1440965C-9297-4D11-8DC2-E827871D1865}"/>
              </a:ext>
            </a:extLst>
          </p:cNvPr>
          <p:cNvSpPr/>
          <p:nvPr/>
        </p:nvSpPr>
        <p:spPr>
          <a:xfrm flipV="1">
            <a:off x="3654601" y="3611832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3BFA81-5731-4574-A66E-47EF507A3D09}"/>
              </a:ext>
            </a:extLst>
          </p:cNvPr>
          <p:cNvSpPr txBox="1"/>
          <p:nvPr/>
        </p:nvSpPr>
        <p:spPr>
          <a:xfrm>
            <a:off x="4096620" y="2224621"/>
            <a:ext cx="515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CC3E964-37E8-42BB-A5E3-8695A546FB37}"/>
              </a:ext>
            </a:extLst>
          </p:cNvPr>
          <p:cNvSpPr/>
          <p:nvPr/>
        </p:nvSpPr>
        <p:spPr>
          <a:xfrm flipV="1">
            <a:off x="4297412" y="2539070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BC3E47-1A39-45E2-A6CE-AC157948AC34}"/>
              </a:ext>
            </a:extLst>
          </p:cNvPr>
          <p:cNvSpPr txBox="1"/>
          <p:nvPr/>
        </p:nvSpPr>
        <p:spPr>
          <a:xfrm>
            <a:off x="2388850" y="4319368"/>
            <a:ext cx="47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4CC15241-2CDF-4DA9-B48E-24EA6A2571DF}"/>
              </a:ext>
            </a:extLst>
          </p:cNvPr>
          <p:cNvSpPr/>
          <p:nvPr/>
        </p:nvSpPr>
        <p:spPr>
          <a:xfrm flipV="1">
            <a:off x="2569713" y="4614767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2475E9-55C4-4D9A-B46B-F2ACC27BCBE8}"/>
              </a:ext>
            </a:extLst>
          </p:cNvPr>
          <p:cNvSpPr txBox="1"/>
          <p:nvPr/>
        </p:nvSpPr>
        <p:spPr>
          <a:xfrm>
            <a:off x="6666890" y="3156342"/>
            <a:ext cx="4922901" cy="2439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그리워 멀리 하나에 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부끄러운 시와 계절이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위에 강아지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새겨지는 별 불러 어머니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이제 것은 별들을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멀리 그러나 이런 겨울이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풀이 별 </a:t>
            </a:r>
            <a:r>
              <a:rPr lang="ko-KR" altLang="en-US" sz="1600" spc="-150" dirty="0" err="1">
                <a:latin typeface="+mn-ea"/>
              </a:rPr>
              <a:t>라이너</a:t>
            </a:r>
            <a:r>
              <a:rPr lang="ko-KR" altLang="en-US" sz="1600" spc="-150" dirty="0">
                <a:latin typeface="+mn-ea"/>
              </a:rPr>
              <a:t> 쓸쓸함과 버리었습니다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latin typeface="+mn-ea"/>
              </a:rPr>
              <a:t>.</a:t>
            </a:r>
            <a:r>
              <a:rPr lang="ko-KR" altLang="en-US" sz="1600" spc="-150" dirty="0">
                <a:latin typeface="+mn-ea"/>
              </a:rPr>
              <a:t> 어머니 한 헤는 내일 계절이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E4EA7-829D-4DEE-94AD-0EAF95AE2F26}"/>
              </a:ext>
            </a:extLst>
          </p:cNvPr>
          <p:cNvSpPr txBox="1"/>
          <p:nvPr/>
        </p:nvSpPr>
        <p:spPr>
          <a:xfrm>
            <a:off x="6666891" y="1932234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C21C67E-5CEB-4EFD-B09C-609C31047D43}"/>
              </a:ext>
            </a:extLst>
          </p:cNvPr>
          <p:cNvCxnSpPr>
            <a:cxnSpLocks/>
          </p:cNvCxnSpPr>
          <p:nvPr/>
        </p:nvCxnSpPr>
        <p:spPr>
          <a:xfrm>
            <a:off x="6666891" y="2836791"/>
            <a:ext cx="4922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9378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8AC441A-4400-47F5-9EE6-0FAA046EFB1D}"/>
              </a:ext>
            </a:extLst>
          </p:cNvPr>
          <p:cNvCxnSpPr>
            <a:cxnSpLocks/>
          </p:cNvCxnSpPr>
          <p:nvPr/>
        </p:nvCxnSpPr>
        <p:spPr>
          <a:xfrm>
            <a:off x="271249" y="2893946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64FC01F-EF01-447E-87DC-0C61E61FC970}"/>
              </a:ext>
            </a:extLst>
          </p:cNvPr>
          <p:cNvCxnSpPr>
            <a:cxnSpLocks/>
          </p:cNvCxnSpPr>
          <p:nvPr/>
        </p:nvCxnSpPr>
        <p:spPr>
          <a:xfrm>
            <a:off x="271249" y="4840452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309001" y="1175332"/>
            <a:ext cx="11142264" cy="1511617"/>
            <a:chOff x="1537048" y="1513659"/>
            <a:chExt cx="10533032" cy="15116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61A377-4BA4-4A78-AF3E-D3A3C81EB450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7B91E6-C093-4688-958D-32BA63EEA22F}"/>
              </a:ext>
            </a:extLst>
          </p:cNvPr>
          <p:cNvGrpSpPr/>
          <p:nvPr/>
        </p:nvGrpSpPr>
        <p:grpSpPr>
          <a:xfrm>
            <a:off x="309001" y="3121837"/>
            <a:ext cx="11142264" cy="1511617"/>
            <a:chOff x="1537048" y="1513659"/>
            <a:chExt cx="10533032" cy="151161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7B933C-42FC-454D-AF50-6B9260673A5E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ECC35C-40B7-4E12-A8D6-712DF27992F5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E69822-967C-4C52-9C2A-CF25C08AA9CA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BD662F-05A1-40F9-A99C-4BB6022A71B1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71B5C3B-5FA7-46A7-A5D6-B67BC3E44535}"/>
              </a:ext>
            </a:extLst>
          </p:cNvPr>
          <p:cNvGrpSpPr/>
          <p:nvPr/>
        </p:nvGrpSpPr>
        <p:grpSpPr>
          <a:xfrm>
            <a:off x="309001" y="5038902"/>
            <a:ext cx="11142264" cy="1511617"/>
            <a:chOff x="1537048" y="1513659"/>
            <a:chExt cx="10533032" cy="151161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230940C-36B5-40C1-B115-A13B9F9496A4}"/>
                </a:ext>
              </a:extLst>
            </p:cNvPr>
            <p:cNvSpPr txBox="1"/>
            <p:nvPr/>
          </p:nvSpPr>
          <p:spPr>
            <a:xfrm>
              <a:off x="1537048" y="1559825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AC153C-58C3-4AD6-9529-916E8284434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89D052-5A1A-40EB-B2DF-DB1CC389E813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0D61F60-5264-4FC7-9572-FC47766C7E17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61845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D5ACA6-BE2E-408E-80FB-D0B3411D1F28}"/>
              </a:ext>
            </a:extLst>
          </p:cNvPr>
          <p:cNvSpPr/>
          <p:nvPr/>
        </p:nvSpPr>
        <p:spPr>
          <a:xfrm>
            <a:off x="7230141" y="879843"/>
            <a:ext cx="2605385" cy="4631794"/>
          </a:xfrm>
          <a:prstGeom prst="roundRect">
            <a:avLst>
              <a:gd name="adj" fmla="val 81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1FBAD1F-697B-4418-8458-AEB0C535A713}"/>
              </a:ext>
            </a:extLst>
          </p:cNvPr>
          <p:cNvSpPr/>
          <p:nvPr/>
        </p:nvSpPr>
        <p:spPr>
          <a:xfrm>
            <a:off x="7632753" y="1346362"/>
            <a:ext cx="2605386" cy="4631794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D9045F-CF37-4DDC-87BE-A87F02D857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016" y="662794"/>
            <a:ext cx="2573735" cy="5564832"/>
          </a:xfrm>
          <a:prstGeom prst="roundRect">
            <a:avLst>
              <a:gd name="adj" fmla="val 850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114F28-F913-4220-B4B5-6C51ABC534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494" y="2004294"/>
            <a:ext cx="3561766" cy="2849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9A9A3-5B0B-4933-9672-C2439C1502A6}"/>
              </a:ext>
            </a:extLst>
          </p:cNvPr>
          <p:cNvSpPr txBox="1"/>
          <p:nvPr/>
        </p:nvSpPr>
        <p:spPr>
          <a:xfrm>
            <a:off x="882502" y="2721935"/>
            <a:ext cx="49872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Sampl</a:t>
            </a:r>
            <a:r>
              <a:rPr lang="en-US" altLang="ko-KR" sz="8800" b="1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</a:t>
            </a:r>
            <a:endParaRPr lang="ko-KR" altLang="en-US" sz="8800" b="1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9267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3CEB3-DF40-4E15-BE4F-B1699EF77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B4891-F735-4F6E-8651-1E6F56C7C58A}"/>
              </a:ext>
            </a:extLst>
          </p:cNvPr>
          <p:cNvSpPr txBox="1"/>
          <p:nvPr/>
        </p:nvSpPr>
        <p:spPr>
          <a:xfrm>
            <a:off x="4410282" y="2705725"/>
            <a:ext cx="33714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spc="600" dirty="0">
                <a:solidFill>
                  <a:srgbClr val="3D3D3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8800" b="1" spc="600" dirty="0">
              <a:solidFill>
                <a:srgbClr val="3D3D3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1450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주제 선정</a:t>
            </a:r>
            <a:endParaRPr lang="ko-KR" altLang="en-US" sz="28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1,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964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136624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</a:rPr>
              <a:t>About  3M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브랜드 소개</a:t>
            </a:r>
            <a:r>
              <a:rPr lang="en-US" altLang="ko-KR" sz="14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endParaRPr lang="ko-KR" altLang="en-US" sz="14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3E54E1-1707-4DB1-B1C0-F9C453AB3EF6}"/>
              </a:ext>
            </a:extLst>
          </p:cNvPr>
          <p:cNvSpPr/>
          <p:nvPr/>
        </p:nvSpPr>
        <p:spPr>
          <a:xfrm>
            <a:off x="546339" y="1367501"/>
            <a:ext cx="5577369" cy="52180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380" y="2515706"/>
            <a:ext cx="5766948" cy="2921615"/>
          </a:xfrm>
          <a:prstGeom prst="rect">
            <a:avLst/>
          </a:prstGeom>
          <a:effectLst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755011" y="2174980"/>
            <a:ext cx="5110080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 smtClean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3M,</a:t>
            </a:r>
          </a:p>
          <a:p>
            <a:r>
              <a:rPr lang="en-US" altLang="ko-KR" sz="1000" b="1" spc="-150" dirty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3200" b="1" spc="-150" dirty="0" smtClean="0">
              <a:solidFill>
                <a:srgbClr val="554F4D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innesota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 </a:t>
            </a:r>
            <a:r>
              <a:rPr lang="en-US" altLang="ko-KR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M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ining and </a:t>
            </a:r>
            <a:r>
              <a:rPr lang="en-US" altLang="ko-KR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M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anufacturing Company(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미네소타 광업 제조사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ko-KR" altLang="en-US" sz="2000" spc="-150" dirty="0" smtClean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000" spc="-150" dirty="0" smtClean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2000" spc="-150" dirty="0" smtClean="0">
              <a:solidFill>
                <a:srgbClr val="554F4D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2000" spc="-150" dirty="0" smtClean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미국의 </a:t>
            </a:r>
            <a:r>
              <a:rPr lang="ko-KR" altLang="en-US" sz="2000" spc="-150" dirty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다국적 제조 </a:t>
            </a:r>
            <a:r>
              <a:rPr lang="ko-KR" altLang="en-US" sz="2000" spc="-150" dirty="0" smtClean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기업</a:t>
            </a:r>
            <a:endParaRPr lang="en-US" altLang="ko-KR" sz="2000" spc="-150" dirty="0" smtClean="0">
              <a:solidFill>
                <a:srgbClr val="554F4D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spc="-150" dirty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3M</a:t>
            </a:r>
            <a:r>
              <a:rPr lang="ko-KR" altLang="en-US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은 </a:t>
            </a:r>
            <a:r>
              <a:rPr lang="en-US" altLang="ko-KR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1902</a:t>
            </a:r>
            <a:r>
              <a:rPr lang="ko-KR" altLang="en-US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년에 설립되어 </a:t>
            </a:r>
            <a:r>
              <a:rPr lang="en-US" altLang="ko-KR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100</a:t>
            </a:r>
            <a:r>
              <a:rPr lang="ko-KR" altLang="en-US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년 이상의 역사를 가진 </a:t>
            </a:r>
            <a:r>
              <a:rPr lang="ko-KR" altLang="en-US" sz="1600" dirty="0" smtClean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회사이다</a:t>
            </a:r>
            <a:r>
              <a:rPr lang="en-US" altLang="ko-KR" sz="1600" dirty="0" smtClean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endParaRPr lang="en-US" altLang="ko-KR" sz="1600" dirty="0" smtClean="0">
              <a:solidFill>
                <a:schemeClr val="tx2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3M</a:t>
            </a:r>
            <a:r>
              <a:rPr lang="ko-KR" altLang="en-US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에서는 매일 삶을 개선하기 위해 협력적인 방식으로 과학을 </a:t>
            </a:r>
            <a:r>
              <a:rPr lang="ko-KR" altLang="en-US" sz="1600" dirty="0" smtClean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적용하고 있다</a:t>
            </a:r>
            <a:r>
              <a:rPr lang="en-US" altLang="ko-KR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600" spc="-150" dirty="0">
              <a:solidFill>
                <a:schemeClr val="tx2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4122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136624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3M</a:t>
            </a:r>
            <a:r>
              <a:rPr lang="ko-KR" altLang="en-US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의 브랜드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브랜드 소개</a:t>
            </a:r>
            <a:r>
              <a:rPr lang="en-US" altLang="ko-KR" sz="14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endParaRPr lang="ko-KR" altLang="en-US" sz="14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58" y="4050347"/>
            <a:ext cx="2625210" cy="16453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0" y="4438128"/>
            <a:ext cx="3460826" cy="19226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0" y="1316363"/>
            <a:ext cx="2835246" cy="28352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56" y="4611597"/>
            <a:ext cx="3306299" cy="12342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247" y="1316363"/>
            <a:ext cx="2857143" cy="28571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872" y="1528347"/>
            <a:ext cx="3720183" cy="19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07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</a:rPr>
              <a:t>Color  Table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도넛 4"/>
          <p:cNvSpPr/>
          <p:nvPr/>
        </p:nvSpPr>
        <p:spPr>
          <a:xfrm>
            <a:off x="960576" y="2216725"/>
            <a:ext cx="2900218" cy="2909454"/>
          </a:xfrm>
          <a:prstGeom prst="donut">
            <a:avLst>
              <a:gd name="adj" fmla="val 115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6248" y="3379064"/>
            <a:ext cx="196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2">
                    <a:lumMod val="50000"/>
                  </a:schemeClr>
                </a:solidFill>
              </a:rPr>
              <a:t>#000000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도넛 24"/>
          <p:cNvSpPr/>
          <p:nvPr/>
        </p:nvSpPr>
        <p:spPr>
          <a:xfrm>
            <a:off x="4664355" y="2216725"/>
            <a:ext cx="2900218" cy="2909454"/>
          </a:xfrm>
          <a:prstGeom prst="donut">
            <a:avLst>
              <a:gd name="adj" fmla="val 11577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40027" y="3379064"/>
            <a:ext cx="196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2">
                    <a:lumMod val="50000"/>
                  </a:schemeClr>
                </a:solidFill>
              </a:rPr>
              <a:t>#</a:t>
            </a:r>
            <a:r>
              <a:rPr lang="en-US" altLang="ko-KR" sz="3200" dirty="0" err="1" smtClean="0">
                <a:solidFill>
                  <a:schemeClr val="bg2">
                    <a:lumMod val="50000"/>
                  </a:schemeClr>
                </a:solidFill>
              </a:rPr>
              <a:t>ffffff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도넛 26"/>
          <p:cNvSpPr/>
          <p:nvPr/>
        </p:nvSpPr>
        <p:spPr>
          <a:xfrm>
            <a:off x="8303485" y="2216725"/>
            <a:ext cx="2900218" cy="2909454"/>
          </a:xfrm>
          <a:prstGeom prst="donut">
            <a:avLst>
              <a:gd name="adj" fmla="val 115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79157" y="3379064"/>
            <a:ext cx="196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2">
                    <a:lumMod val="50000"/>
                  </a:schemeClr>
                </a:solidFill>
              </a:rPr>
              <a:t>#ff0000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1803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2,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err="1" smtClean="0">
                <a:solidFill>
                  <a:schemeClr val="bg1"/>
                </a:solidFill>
              </a:rPr>
              <a:t>Peresona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6961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err="1" smtClean="0">
                <a:solidFill>
                  <a:schemeClr val="bg1"/>
                </a:solidFill>
              </a:rPr>
              <a:t>Peresona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101363"/>
              </p:ext>
            </p:extLst>
          </p:nvPr>
        </p:nvGraphicFramePr>
        <p:xfrm>
          <a:off x="4289368" y="1432524"/>
          <a:ext cx="7664336" cy="49879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641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621792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Melisa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545913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직업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가정주부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968420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캐릭터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평소에 꼼꼼하고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신중한 성격이고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주변이 깨끗한 걸 좋아함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069046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성격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꼼꼼함</a:t>
                      </a:r>
                      <a:r>
                        <a:rPr lang="en-US" altLang="ko-KR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/ </a:t>
                      </a: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차분함 </a:t>
                      </a:r>
                      <a:r>
                        <a:rPr lang="en-US" altLang="ko-KR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신중함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953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라이프스타일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가정주부인 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Melisa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씨는 가정주부 생활로 인해 집안의 청결 상태에 대해 많이 신경 쓰게 되었다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집안의 청결 상태에 신경 쓰게 되다 보니 효과적으로 집안을 정돈될 수 있게 해주는 청소 도구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수납 도구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인테리어 제품에 관심을 갖게 되었다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그리고 인테리어 미관을 해치지 않으면서 집안이 깔끔하게 정돈되어 보이게 해주는 제품에 관심이 많다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59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바라는 점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“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사람들이 많이 찾는 사이트인만큼 홈페이지</a:t>
                      </a:r>
                      <a:r>
                        <a:rPr lang="ko-KR" altLang="en-US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400" spc="-150" baseline="0" dirty="0" err="1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가독성이</a:t>
                      </a:r>
                      <a:r>
                        <a:rPr lang="ko-KR" altLang="en-US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편하도록 좀 더 예쁘고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깔끔하게 잘 </a:t>
                      </a:r>
                      <a:r>
                        <a:rPr lang="ko-KR" altLang="en-US" sz="1400" spc="-150" baseline="0" dirty="0" err="1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정돈됬으면</a:t>
                      </a:r>
                      <a:r>
                        <a:rPr lang="ko-KR" altLang="en-US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좋겠어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.”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3" y="1760843"/>
            <a:ext cx="3809524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159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942</Words>
  <Application>Microsoft Office PowerPoint</Application>
  <PresentationFormat>와이드스크린</PresentationFormat>
  <Paragraphs>177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G마켓 산스 TTF Bold</vt:lpstr>
      <vt:lpstr>HY중고딕</vt:lpstr>
      <vt:lpstr>나눔스퀘어 Bold</vt:lpstr>
      <vt:lpstr>나눔스퀘어 Light</vt:lpstr>
      <vt:lpstr>돋움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LINE</cp:lastModifiedBy>
  <cp:revision>70</cp:revision>
  <dcterms:created xsi:type="dcterms:W3CDTF">2020-05-25T00:38:46Z</dcterms:created>
  <dcterms:modified xsi:type="dcterms:W3CDTF">2023-01-10T11:49:57Z</dcterms:modified>
</cp:coreProperties>
</file>